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8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8068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29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95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288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651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85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5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985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013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936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7419B-1FBA-49C2-9D69-1A263E08D5E0}" type="datetimeFigureOut">
              <a:rPr lang="ru-RU" smtClean="0"/>
              <a:pPr/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D21DD-72B1-4529-87BD-0C96271A97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358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i="1" dirty="0" smtClean="0"/>
              <a:t>Современное хозяйственное освоение арктических районов</a:t>
            </a:r>
            <a:endParaRPr lang="ru-RU" sz="48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2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30963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Интерес к участию в активном освоении арктической зоны проявляют все больше государств. Это связано с изменением глобального климата, открывающим новые возможности для налаживания регулярного судоходства в Северном Ледовитом океане, а также больший доступ к полезным ископаемым этого обширного региона.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44"/>
          <a:stretch/>
        </p:blipFill>
        <p:spPr bwMode="auto">
          <a:xfrm>
            <a:off x="1245366" y="3199592"/>
            <a:ext cx="6336704" cy="365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001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" y="0"/>
            <a:ext cx="8229600" cy="1143000"/>
          </a:xfrm>
        </p:spPr>
        <p:txBody>
          <a:bodyPr/>
          <a:lstStyle/>
          <a:p>
            <a:r>
              <a:rPr lang="ru-RU" dirty="0" smtClean="0"/>
              <a:t>Некоторые сведения об Арктике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520" y="903273"/>
            <a:ext cx="4320480" cy="323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131545" cy="20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ww.felesteen.ps/nd/images/uploads/042013/1366812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187" y="3851950"/>
            <a:ext cx="4510836" cy="30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312368" cy="217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37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33" r="-2533"/>
          <a:stretch/>
        </p:blipFill>
        <p:spPr bwMode="auto">
          <a:xfrm>
            <a:off x="5724128" y="1872241"/>
            <a:ext cx="3668864" cy="257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5444" y="4424941"/>
            <a:ext cx="2215706" cy="238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72241"/>
            <a:ext cx="38100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" y="1322968"/>
            <a:ext cx="2051720" cy="304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24941"/>
            <a:ext cx="3649588" cy="243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825" y="4371238"/>
            <a:ext cx="3315681" cy="248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4150" y="4581128"/>
            <a:ext cx="2218556" cy="566738"/>
          </a:xfrm>
        </p:spPr>
        <p:txBody>
          <a:bodyPr>
            <a:noAutofit/>
          </a:bodyPr>
          <a:lstStyle/>
          <a:p>
            <a:r>
              <a:rPr lang="ru-RU" sz="2400" dirty="0" smtClean="0"/>
              <a:t>Малина Арктическая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6758" y="4456723"/>
            <a:ext cx="3427784" cy="509934"/>
          </a:xfrm>
        </p:spPr>
        <p:txBody>
          <a:bodyPr>
            <a:normAutofit fontScale="92500"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Лишайник </a:t>
            </a:r>
            <a:r>
              <a:rPr lang="ru-RU" sz="2800" dirty="0" err="1">
                <a:solidFill>
                  <a:srgbClr val="FFFF00"/>
                </a:solidFill>
              </a:rPr>
              <a:t>Центрария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4391025"/>
            <a:ext cx="1306513" cy="604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FF00"/>
                </a:solidFill>
              </a:rPr>
              <a:t>Ягель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967421" y="1872241"/>
            <a:ext cx="3285099" cy="6397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Мятник арктический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-39825" y="0"/>
            <a:ext cx="9292345" cy="44249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sz="4800" dirty="0" smtClean="0"/>
              <a:t>Растительный мир Арктики</a:t>
            </a:r>
            <a:endParaRPr lang="ru-RU" sz="48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Герань лесная       </a:t>
            </a:r>
            <a:r>
              <a:rPr lang="ru-RU" dirty="0" smtClean="0">
                <a:solidFill>
                  <a:srgbClr val="FFFF00"/>
                </a:solidFill>
              </a:rPr>
              <a:t>Ива арктическая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49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518" b="-3518"/>
          <a:stretch/>
        </p:blipFill>
        <p:spPr bwMode="auto">
          <a:xfrm>
            <a:off x="0" y="3645024"/>
            <a:ext cx="4435118" cy="358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4762500" cy="37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690"/>
            <a:ext cx="4437566" cy="382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0777" y="3810000"/>
            <a:ext cx="4762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25030" y="188640"/>
            <a:ext cx="5544616" cy="57606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Животные Арктики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2780928"/>
            <a:ext cx="2797150" cy="15022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Лемминг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Песец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860032" y="3062317"/>
            <a:ext cx="3528392" cy="149536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Северный олень</a:t>
            </a:r>
          </a:p>
          <a:p>
            <a:endParaRPr lang="ru-RU" sz="3600" dirty="0"/>
          </a:p>
          <a:p>
            <a:r>
              <a:rPr lang="ru-RU" sz="3600" dirty="0" smtClean="0"/>
              <a:t>Тюлень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7923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Деятельность человека в Арктике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721" b="4721"/>
          <a:stretch/>
        </p:blipFill>
        <p:spPr bwMode="auto">
          <a:xfrm>
            <a:off x="4400194" y="3695463"/>
            <a:ext cx="4743806" cy="316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5880"/>
            <a:ext cx="3888432" cy="218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78" y="1268760"/>
            <a:ext cx="3768080" cy="282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5713"/>
            <a:ext cx="3312368" cy="24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131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Исследования арктической зоны раньше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3162" y="3512034"/>
            <a:ext cx="4383360" cy="334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807"/>
            <a:ext cx="4821660" cy="322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655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Арктические территории сегодня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92524"/>
            <a:ext cx="5348214" cy="356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214" y="3292524"/>
            <a:ext cx="3795786" cy="356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1959" y="1321173"/>
            <a:ext cx="2664296" cy="176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5714"/>
            <a:ext cx="18722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9796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Освоение Арктики: Россия сегодня впереди планеты всей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1845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745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511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Экологические проблемы Арктики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5770"/>
            <a:ext cx="2861203" cy="286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27" y="1196752"/>
            <a:ext cx="4219284" cy="262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75770"/>
            <a:ext cx="4428397" cy="254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81125"/>
            <a:ext cx="37242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48657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95</Words>
  <Application>Microsoft Office PowerPoint</Application>
  <PresentationFormat>Экран (4:3)</PresentationFormat>
  <Paragraphs>29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Современное хозяйственное освоение арктических районов</vt:lpstr>
      <vt:lpstr>Некоторые сведения об Арктике</vt:lpstr>
      <vt:lpstr>Малина Арктическая</vt:lpstr>
      <vt:lpstr>Животные Арктики</vt:lpstr>
      <vt:lpstr>Деятельность человека в Арктике</vt:lpstr>
      <vt:lpstr>Исследования арктической зоны раньше</vt:lpstr>
      <vt:lpstr>Арктические территории сегодня</vt:lpstr>
      <vt:lpstr>Освоение Арктики: Россия сегодня впереди планеты всей</vt:lpstr>
      <vt:lpstr>Экологические проблемы Арктики</vt:lpstr>
      <vt:lpstr>Слайд 10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Современное хозяйственное освоение арктических районов</dc:title>
  <dc:creator>Userok</dc:creator>
  <cp:lastModifiedBy>6</cp:lastModifiedBy>
  <cp:revision>15</cp:revision>
  <dcterms:created xsi:type="dcterms:W3CDTF">2016-02-10T13:24:45Z</dcterms:created>
  <dcterms:modified xsi:type="dcterms:W3CDTF">2016-03-03T14:00:35Z</dcterms:modified>
</cp:coreProperties>
</file>